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96" r:id="rId3"/>
    <p:sldId id="281" r:id="rId4"/>
    <p:sldId id="282" r:id="rId5"/>
    <p:sldId id="285" r:id="rId6"/>
    <p:sldId id="288" r:id="rId7"/>
    <p:sldId id="287" r:id="rId8"/>
    <p:sldId id="292" r:id="rId9"/>
    <p:sldId id="295" r:id="rId10"/>
    <p:sldId id="294" r:id="rId11"/>
    <p:sldId id="284" r:id="rId12"/>
    <p:sldId id="283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280" r:id="rId21"/>
    <p:sldId id="258" r:id="rId22"/>
    <p:sldId id="260" r:id="rId23"/>
    <p:sldId id="262" r:id="rId24"/>
    <p:sldId id="264" r:id="rId25"/>
    <p:sldId id="265" r:id="rId26"/>
    <p:sldId id="266" r:id="rId27"/>
    <p:sldId id="272" r:id="rId28"/>
    <p:sldId id="273" r:id="rId29"/>
    <p:sldId id="271" r:id="rId30"/>
    <p:sldId id="277" r:id="rId31"/>
    <p:sldId id="268" r:id="rId32"/>
    <p:sldId id="290" r:id="rId33"/>
  </p:sldIdLst>
  <p:sldSz cx="9144000" cy="6858000" type="screen4x3"/>
  <p:notesSz cx="6858000" cy="9144000"/>
  <p:custShowLst>
    <p:custShow name="everyone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7" autoAdjust="0"/>
    <p:restoredTop sz="94602" autoAdjust="0"/>
  </p:normalViewPr>
  <p:slideViewPr>
    <p:cSldViewPr>
      <p:cViewPr varScale="1">
        <p:scale>
          <a:sx n="65" d="100"/>
          <a:sy n="65" d="100"/>
        </p:scale>
        <p:origin x="-127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0C92A-535E-49C1-932D-507A1E89276D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601D4-88F6-450C-A3C3-7D7264626A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887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Welcome and thank you</a:t>
            </a:r>
          </a:p>
          <a:p>
            <a:r>
              <a:rPr lang="en-AU" dirty="0" smtClean="0"/>
              <a:t>Hope of</a:t>
            </a:r>
            <a:r>
              <a:rPr lang="en-AU" baseline="0" dirty="0" smtClean="0"/>
              <a:t> some relevance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EAB59-28E9-48AE-8E6D-E0D90E76CCD2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708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Welcome and thank you</a:t>
            </a:r>
          </a:p>
          <a:p>
            <a:r>
              <a:rPr lang="en-AU" dirty="0" smtClean="0"/>
              <a:t>Hope of</a:t>
            </a:r>
            <a:r>
              <a:rPr lang="en-AU" baseline="0" dirty="0" smtClean="0"/>
              <a:t> some relevance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EAB59-28E9-48AE-8E6D-E0D90E76CCD2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7085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Welcome and thank you</a:t>
            </a:r>
          </a:p>
          <a:p>
            <a:r>
              <a:rPr lang="en-AU" dirty="0" smtClean="0"/>
              <a:t>Hope of</a:t>
            </a:r>
            <a:r>
              <a:rPr lang="en-AU" baseline="0" dirty="0" smtClean="0"/>
              <a:t> some relevance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EAB59-28E9-48AE-8E6D-E0D90E76CCD2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7085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601D4-88F6-450C-A3C3-7D7264626A73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9357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520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907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030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979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687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28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581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156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186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051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015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54C4E-93B9-422D-8F51-A666CCD5F9D2}" type="datetimeFigureOut">
              <a:rPr lang="en-AU" smtClean="0"/>
              <a:t>2/01/2021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5074C-3672-4E76-A027-026350F120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255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352928" cy="1800200"/>
          </a:xfrm>
        </p:spPr>
        <p:txBody>
          <a:bodyPr>
            <a:noAutofit/>
          </a:bodyPr>
          <a:lstStyle/>
          <a:p>
            <a:r>
              <a:rPr lang="en-AU" sz="10000" dirty="0" smtClean="0">
                <a:latin typeface="Elephant" pitchFamily="18" charset="0"/>
              </a:rPr>
              <a:t> </a:t>
            </a:r>
            <a:endParaRPr lang="en-AU" sz="10000" dirty="0">
              <a:latin typeface="Elephan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516" y="188640"/>
            <a:ext cx="8712968" cy="648072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Elephant" pitchFamily="18" charset="0"/>
              </a:rPr>
              <a:t>Welcome</a:t>
            </a:r>
            <a:endParaRPr lang="en-AU" sz="9600" b="1" dirty="0">
              <a:solidFill>
                <a:srgbClr val="FFFF00"/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1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  <p:sndAc>
          <p:endSnd/>
        </p:sndAc>
      </p:transition>
    </mc:Choice>
    <mc:Fallback>
      <p:transition spd="med" advClick="0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5683" y="28117"/>
            <a:ext cx="6400800" cy="363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17"/>
            <a:ext cx="3085683" cy="2824819"/>
          </a:xfrm>
        </p:spPr>
        <p:txBody>
          <a:bodyPr/>
          <a:lstStyle/>
          <a:p>
            <a:r>
              <a:rPr lang="en-US" dirty="0" smtClean="0"/>
              <a:t>Salers x Shorthorn </a:t>
            </a:r>
            <a:r>
              <a:rPr lang="en-US" sz="2800" dirty="0" smtClean="0"/>
              <a:t>or</a:t>
            </a:r>
            <a:r>
              <a:rPr lang="en-US" dirty="0" smtClean="0"/>
              <a:t>             Red Angus </a:t>
            </a:r>
            <a:br>
              <a:rPr lang="en-US" dirty="0" smtClean="0"/>
            </a:br>
            <a:r>
              <a:rPr lang="en-US" dirty="0" smtClean="0"/>
              <a:t>cows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3429000"/>
            <a:ext cx="5130507" cy="3156452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2852936"/>
            <a:ext cx="5119064" cy="369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67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600" dirty="0" err="1" smtClean="0"/>
              <a:t>Wonganoo</a:t>
            </a:r>
            <a:r>
              <a:rPr lang="en-US" sz="6600" dirty="0" smtClean="0"/>
              <a:t> Salers</a:t>
            </a:r>
            <a:endParaRPr lang="en-AU" sz="6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676435" cy="362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5589240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Steve, a very big </a:t>
            </a:r>
            <a:r>
              <a:rPr lang="en-US" sz="2800" b="1" dirty="0" smtClean="0"/>
              <a:t>thank you </a:t>
            </a:r>
            <a:r>
              <a:rPr lang="en-US" sz="2800" dirty="0" smtClean="0"/>
              <a:t>from all the SA Salers breeders for your support and guidance</a:t>
            </a:r>
            <a:r>
              <a:rPr lang="en-US" dirty="0" smtClean="0"/>
              <a:t>.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2060848"/>
            <a:ext cx="4135146" cy="29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053" name="Picture 5" descr="D:\acow things\articles 4 web\2016\Pict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832181" cy="25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21" y="0"/>
            <a:ext cx="19145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69" y="2852936"/>
            <a:ext cx="3294366" cy="4392488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0708" y="3246913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D:\acow things\articles 4 web\2017\Allan and Stev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167" y="2118"/>
            <a:ext cx="3736975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8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err="1" smtClean="0"/>
              <a:t>Kaninka</a:t>
            </a:r>
            <a:r>
              <a:rPr lang="en-US" dirty="0" smtClean="0"/>
              <a:t> Salers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Rosemary, Kelly, Laura and Hugh 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3" y="2564904"/>
            <a:ext cx="716879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9835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928" y="0"/>
            <a:ext cx="4762872" cy="3068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Salers herd has paid for Le Cord en Bleu patisserie training and a </a:t>
            </a:r>
            <a:r>
              <a:rPr lang="en-US" dirty="0" err="1" smtClean="0"/>
              <a:t>Uni</a:t>
            </a:r>
            <a:r>
              <a:rPr lang="en-US" dirty="0" smtClean="0"/>
              <a:t> Anthropology degree </a:t>
            </a:r>
            <a:endParaRPr lang="en-A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16632"/>
            <a:ext cx="3801336" cy="356336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89144" y="2198684"/>
            <a:ext cx="3812571" cy="5697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4077072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original females are of </a:t>
            </a:r>
            <a:r>
              <a:rPr lang="en-US" dirty="0" err="1" smtClean="0"/>
              <a:t>Wonganoo</a:t>
            </a:r>
            <a:r>
              <a:rPr lang="en-US" dirty="0" smtClean="0"/>
              <a:t> Salers blood lines.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They recently purchased a new bull with WA genes  from Cara Park Salers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7394865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24" y="3453002"/>
            <a:ext cx="4683720" cy="3122480"/>
          </a:xfr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288" y="0"/>
            <a:ext cx="10044361" cy="6813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2952328" cy="265030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Why we choose Salers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847949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Bahnschrift Condensed" pitchFamily="34" charset="0"/>
              </a:rPr>
              <a:t>Lake Leak – </a:t>
            </a:r>
            <a:r>
              <a:rPr lang="en-US" dirty="0" err="1" smtClean="0">
                <a:latin typeface="Bahnschrift Condensed" pitchFamily="34" charset="0"/>
              </a:rPr>
              <a:t>Kooeeyong</a:t>
            </a:r>
            <a:r>
              <a:rPr lang="en-US" dirty="0" smtClean="0">
                <a:latin typeface="Bahnschrift Condensed" pitchFamily="34" charset="0"/>
              </a:rPr>
              <a:t> Salers</a:t>
            </a:r>
            <a:endParaRPr lang="en-AU" dirty="0">
              <a:latin typeface="Bahnschrift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Bahnschrift Light SemiCondensed" pitchFamily="34" charset="0"/>
              </a:rPr>
              <a:t>Jake and Kathryn </a:t>
            </a:r>
            <a:endParaRPr lang="en-AU" sz="4000" dirty="0">
              <a:latin typeface="Bahnschrift Light SemiCondens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084" y="5805264"/>
            <a:ext cx="2057240" cy="57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52" y="2636912"/>
            <a:ext cx="3009900" cy="3009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1048" y="1196752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2852936"/>
            <a:ext cx="4802096" cy="343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965082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30823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Salers boys from </a:t>
            </a:r>
            <a:r>
              <a:rPr lang="en-US" dirty="0" err="1" smtClean="0"/>
              <a:t>Wonganoo</a:t>
            </a:r>
            <a:r>
              <a:rPr lang="en-US" dirty="0" smtClean="0"/>
              <a:t> &amp; Cara Park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520" y="0"/>
            <a:ext cx="6007778" cy="318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4674" y="3501008"/>
            <a:ext cx="5797996" cy="33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322317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Young stock and a cow trail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8" b="20206"/>
          <a:stretch/>
        </p:blipFill>
        <p:spPr bwMode="auto">
          <a:xfrm>
            <a:off x="-108520" y="3740700"/>
            <a:ext cx="4572000" cy="311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94" y="1497282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8" b="38641"/>
          <a:stretch/>
        </p:blipFill>
        <p:spPr bwMode="auto">
          <a:xfrm>
            <a:off x="0" y="-14121"/>
            <a:ext cx="4572000" cy="301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204903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6998"/>
            <a:ext cx="8229600" cy="1064565"/>
          </a:xfrm>
        </p:spPr>
        <p:txBody>
          <a:bodyPr/>
          <a:lstStyle/>
          <a:p>
            <a:r>
              <a:rPr lang="en-US" dirty="0" smtClean="0"/>
              <a:t>Salers x Angus cows</a:t>
            </a:r>
            <a:endParaRPr lang="en-A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40568" y="-22469"/>
            <a:ext cx="4572000" cy="278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7" b="34358"/>
          <a:stretch/>
        </p:blipFill>
        <p:spPr bwMode="auto">
          <a:xfrm>
            <a:off x="-252536" y="4077072"/>
            <a:ext cx="4572000" cy="279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35123"/>
          <a:stretch/>
        </p:blipFill>
        <p:spPr bwMode="auto">
          <a:xfrm>
            <a:off x="4572000" y="3971564"/>
            <a:ext cx="4572000" cy="30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9" b="34739"/>
          <a:stretch/>
        </p:blipFill>
        <p:spPr bwMode="auto">
          <a:xfrm>
            <a:off x="4811242" y="-7023"/>
            <a:ext cx="4572000" cy="291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0" b="38587"/>
          <a:stretch/>
        </p:blipFill>
        <p:spPr bwMode="auto">
          <a:xfrm>
            <a:off x="9383242" y="2564904"/>
            <a:ext cx="4572000" cy="2542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434747"/>
      </p:ext>
    </p:extLst>
  </p:cSld>
  <p:clrMapOvr>
    <a:masterClrMapping/>
  </p:clrMapOvr>
  <p:transition spd="slow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352928" cy="1800200"/>
          </a:xfrm>
        </p:spPr>
        <p:txBody>
          <a:bodyPr>
            <a:noAutofit/>
          </a:bodyPr>
          <a:lstStyle/>
          <a:p>
            <a:r>
              <a:rPr lang="en-AU" sz="10000" dirty="0" smtClean="0">
                <a:latin typeface="Elephant" pitchFamily="18" charset="0"/>
              </a:rPr>
              <a:t>SA   SALERS </a:t>
            </a:r>
            <a:endParaRPr lang="en-AU" sz="10000" dirty="0">
              <a:latin typeface="Elephan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8064" y="4581128"/>
            <a:ext cx="1008112" cy="576064"/>
          </a:xfrm>
        </p:spPr>
        <p:txBody>
          <a:bodyPr>
            <a:normAutofit lnSpcReduction="10000"/>
          </a:bodyPr>
          <a:lstStyle/>
          <a:p>
            <a:endParaRPr lang="en-AU" b="1" dirty="0">
              <a:latin typeface="Elephan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5" y="2708920"/>
            <a:ext cx="460851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324" y="2333625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17315"/>
      </p:ext>
    </p:extLst>
  </p:cSld>
  <p:clrMapOvr>
    <a:masterClrMapping/>
  </p:clrMapOvr>
  <p:transition spd="slow" advClick="0" advTm="5000">
    <p:randomBar dir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60848" y="476672"/>
            <a:ext cx="2664296" cy="1800200"/>
          </a:xfrm>
        </p:spPr>
        <p:txBody>
          <a:bodyPr>
            <a:noAutofit/>
          </a:bodyPr>
          <a:lstStyle/>
          <a:p>
            <a:r>
              <a:rPr lang="en-AU" sz="10000" dirty="0" smtClean="0">
                <a:latin typeface="Brush Script MT" pitchFamily="66" charset="0"/>
              </a:rPr>
              <a:t>Cara Park Salers</a:t>
            </a:r>
            <a:endParaRPr lang="en-AU" sz="10000" dirty="0">
              <a:latin typeface="Brush Script MT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844824" y="2276872"/>
            <a:ext cx="2304256" cy="1008112"/>
          </a:xfrm>
        </p:spPr>
        <p:txBody>
          <a:bodyPr/>
          <a:lstStyle/>
          <a:p>
            <a:r>
              <a:rPr lang="en-AU" dirty="0" smtClean="0"/>
              <a:t>OB Flat SA</a:t>
            </a:r>
            <a:endParaRPr lang="en-AU" dirty="0"/>
          </a:p>
        </p:txBody>
      </p:sp>
      <p:pic>
        <p:nvPicPr>
          <p:cNvPr id="11266" name="Picture 2" descr="G:\old school computer\My Pictures\farm\mag photos\IMG_33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411" y="2564904"/>
            <a:ext cx="9505057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437" y="424120"/>
            <a:ext cx="8136903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latin typeface="Bahnschrift SemiBold" pitchFamily="34" charset="0"/>
              </a:rPr>
              <a:t>Cara Park Salers</a:t>
            </a:r>
            <a:endParaRPr lang="en-AU" sz="6000" dirty="0">
              <a:latin typeface="Bahnschrift Semi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1556792"/>
            <a:ext cx="5472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Bahnschrift Light SemiCondensed" pitchFamily="34" charset="0"/>
              </a:rPr>
              <a:t>Roz and </a:t>
            </a:r>
            <a:r>
              <a:rPr lang="en-US" sz="4000" dirty="0" err="1" smtClean="0">
                <a:latin typeface="Bahnschrift Light SemiCondensed" pitchFamily="34" charset="0"/>
              </a:rPr>
              <a:t>Ainsley</a:t>
            </a:r>
            <a:endParaRPr lang="en-AU" sz="4000" dirty="0">
              <a:latin typeface="Bahnschrift Light Semi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Beef Week display 2020 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88640"/>
            <a:ext cx="2996996" cy="2077691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7620000" cy="42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3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2448272" cy="1786210"/>
          </a:xfrm>
        </p:spPr>
        <p:txBody>
          <a:bodyPr/>
          <a:lstStyle/>
          <a:p>
            <a:r>
              <a:rPr lang="en-US" dirty="0" smtClean="0"/>
              <a:t>March calves</a:t>
            </a:r>
            <a:endParaRPr lang="en-A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51"/>
          <a:stretch/>
        </p:blipFill>
        <p:spPr>
          <a:xfrm>
            <a:off x="251520" y="3356992"/>
            <a:ext cx="6805060" cy="318011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800" y="764704"/>
            <a:ext cx="6343600" cy="33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8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504"/>
            <a:ext cx="8229600" cy="1215616"/>
          </a:xfrm>
        </p:spPr>
        <p:txBody>
          <a:bodyPr/>
          <a:lstStyle/>
          <a:p>
            <a:r>
              <a:rPr lang="en-US" dirty="0" smtClean="0"/>
              <a:t>August/September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30" y="-9382"/>
            <a:ext cx="4283967" cy="32129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2" y="3757221"/>
            <a:ext cx="4134372" cy="3100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695367"/>
            <a:ext cx="4216844" cy="3162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4624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112" y="4653681"/>
            <a:ext cx="3240360" cy="150249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Rolled Roast    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3" y="2437020"/>
            <a:ext cx="5220072" cy="4408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838" y="0"/>
            <a:ext cx="5974676" cy="414908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1865736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157192"/>
            <a:ext cx="3888432" cy="10081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Ranim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077072" y="2492896"/>
            <a:ext cx="4784693" cy="3588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1921030"/>
            <a:ext cx="3857625" cy="496950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83210"/>
            <a:ext cx="6516216" cy="471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408499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Reginald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19889" y="295410"/>
            <a:ext cx="5079837" cy="39683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36912"/>
            <a:ext cx="5629718" cy="420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80976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Shows, so we reminisce</a:t>
            </a:r>
            <a:endParaRPr lang="en-AU" dirty="0"/>
          </a:p>
        </p:txBody>
      </p:sp>
      <p:pic>
        <p:nvPicPr>
          <p:cNvPr id="9218" name="Picture 2" descr="C:\Program Files (x86)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48" y="476672"/>
            <a:ext cx="918972" cy="8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Program Files (x86)\Microsoft Office\MEDIA\CAGCAT10\j0286034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1" y="476672"/>
            <a:ext cx="918972" cy="8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8" b="4807"/>
          <a:stretch/>
        </p:blipFill>
        <p:spPr bwMode="auto">
          <a:xfrm>
            <a:off x="-180528" y="1361811"/>
            <a:ext cx="4400550" cy="273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49" y="3284984"/>
            <a:ext cx="523875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58615"/>
            <a:ext cx="3097213" cy="2322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597" y="1361812"/>
            <a:ext cx="3206052" cy="2404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74434"/>
            <a:ext cx="3275903" cy="2466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136076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3096344" cy="23042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Our virtual show team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4984"/>
            <a:ext cx="4649558" cy="382190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5824" y="3025615"/>
            <a:ext cx="4837825" cy="3628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793" y="-61589"/>
            <a:ext cx="4988835" cy="3741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255" y="3558610"/>
            <a:ext cx="5044273" cy="30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90162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pPr algn="l"/>
            <a:r>
              <a:rPr lang="en-US" dirty="0" smtClean="0"/>
              <a:t>Cara Park Q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AGE – 19 ½ months</a:t>
            </a:r>
            <a:br>
              <a:rPr lang="en-US" sz="1800" dirty="0" smtClean="0"/>
            </a:br>
            <a:r>
              <a:rPr lang="en-US" sz="1800" dirty="0" smtClean="0">
                <a:solidFill>
                  <a:prstClr val="black"/>
                </a:solidFill>
              </a:rPr>
              <a:t>Sire  </a:t>
            </a:r>
            <a:r>
              <a:rPr lang="en-US" sz="1800" dirty="0">
                <a:solidFill>
                  <a:prstClr val="black"/>
                </a:solidFill>
              </a:rPr>
              <a:t>- CARA PARK NOT LATE CAR PN074 (P) CAR PN074</a:t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Dam - CARA PARK MOLLY CAR PM066 (P) (BL) CAR PM066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15248" r="4749" b="10623"/>
          <a:stretch/>
        </p:blipFill>
        <p:spPr>
          <a:xfrm rot="10800000">
            <a:off x="-6733256" y="2204864"/>
            <a:ext cx="6291204" cy="4262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420888"/>
            <a:ext cx="6876256" cy="5157192"/>
          </a:xfrm>
          <a:prstGeom prst="rect">
            <a:avLst/>
          </a:prstGeom>
        </p:spPr>
      </p:pic>
      <p:sp>
        <p:nvSpPr>
          <p:cNvPr id="4" name="Explosion 2 3"/>
          <p:cNvSpPr/>
          <p:nvPr/>
        </p:nvSpPr>
        <p:spPr>
          <a:xfrm rot="731587">
            <a:off x="5796460" y="453660"/>
            <a:ext cx="3096344" cy="2736304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444208" y="1283204"/>
            <a:ext cx="1475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</a:t>
            </a:r>
            <a:r>
              <a:rPr lang="en-US" sz="3200" b="1" dirty="0" smtClean="0"/>
              <a:t>or Sale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81698252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720080"/>
          </a:xfrm>
        </p:spPr>
        <p:txBody>
          <a:bodyPr/>
          <a:lstStyle/>
          <a:p>
            <a:endParaRPr lang="en-AU" dirty="0">
              <a:latin typeface="Bahnschrift SemiBold Condensed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92096"/>
            <a:ext cx="4733189" cy="11206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Bahnschrift SemiBold Condensed" pitchFamily="34" charset="0"/>
              </a:rPr>
              <a:t>Bucks Hill Salers</a:t>
            </a:r>
            <a:endParaRPr lang="en-AU" dirty="0">
              <a:latin typeface="Bahnschrift SemiBold Condens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291391"/>
            <a:ext cx="7668344" cy="5751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-968664"/>
            <a:ext cx="4272191" cy="533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763688" y="170080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ahnschrift Condensed" pitchFamily="34" charset="0"/>
              </a:rPr>
              <a:t>Mark and Susie</a:t>
            </a:r>
            <a:endParaRPr lang="en-AU" sz="4000" dirty="0"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2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wipe/>
      </p:transition>
    </mc:Choice>
    <mc:Fallback xmlns="">
      <p:transition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332656"/>
            <a:ext cx="5709320" cy="3168352"/>
          </a:xfrm>
        </p:spPr>
        <p:txBody>
          <a:bodyPr/>
          <a:lstStyle/>
          <a:p>
            <a:pPr algn="l"/>
            <a:r>
              <a:rPr lang="en-US" dirty="0" smtClean="0"/>
              <a:t>Cara Park Quebec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AGE – 20 months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Sire  - ALSHA BAYLEE JOHNSON ASB PJ041 (P) ASB PJ041</a:t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Dam - CARA PARK KATHRYN CAR PK043 (P) (BL) CAR PK043</a:t>
            </a:r>
            <a:endParaRPr lang="en-AU" dirty="0"/>
          </a:p>
        </p:txBody>
      </p:sp>
      <p:sp>
        <p:nvSpPr>
          <p:cNvPr id="3" name="Explosion 2 2"/>
          <p:cNvSpPr/>
          <p:nvPr/>
        </p:nvSpPr>
        <p:spPr>
          <a:xfrm rot="731587">
            <a:off x="-108216" y="207440"/>
            <a:ext cx="3096344" cy="2736304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323528" y="128320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</a:t>
            </a:r>
            <a:r>
              <a:rPr lang="en-US" sz="3200" b="1" dirty="0" smtClean="0"/>
              <a:t>or Sale</a:t>
            </a:r>
            <a:endParaRPr lang="en-AU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09086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5358" r="-2945" b="5358"/>
          <a:stretch/>
        </p:blipFill>
        <p:spPr bwMode="auto">
          <a:xfrm>
            <a:off x="9612560" y="2450876"/>
            <a:ext cx="3633787" cy="432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3855" y="2965329"/>
            <a:ext cx="5688632" cy="38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6284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112" y="260648"/>
            <a:ext cx="2736304" cy="59626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See Cara Park Salers  at Beef Week 2021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Thursday January 28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Mt Gambier Show grounds</a:t>
            </a:r>
            <a:endParaRPr lang="en-AU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60097" y="1228655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2166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Merry Christmas from </a:t>
            </a:r>
            <a:r>
              <a:rPr lang="en-US" dirty="0" smtClean="0"/>
              <a:t>SA.</a:t>
            </a:r>
            <a:endParaRPr lang="en-A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32848" cy="551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3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Some of our </a:t>
            </a:r>
            <a:r>
              <a:rPr lang="en-AU" dirty="0" smtClean="0"/>
              <a:t>Salers </a:t>
            </a:r>
            <a:r>
              <a:rPr lang="en-AU" dirty="0"/>
              <a:t>x </a:t>
            </a:r>
            <a:r>
              <a:rPr lang="en-AU" dirty="0" smtClean="0"/>
              <a:t>(Shorthorn</a:t>
            </a:r>
            <a:r>
              <a:rPr lang="en-AU" dirty="0"/>
              <a:t>) </a:t>
            </a:r>
            <a:r>
              <a:rPr lang="en-AU" dirty="0" smtClean="0"/>
              <a:t>girls </a:t>
            </a:r>
            <a:r>
              <a:rPr lang="en-AU" dirty="0"/>
              <a:t>having a </a:t>
            </a:r>
            <a:r>
              <a:rPr lang="en-AU" dirty="0" smtClean="0"/>
              <a:t>feed.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83" y="1628800"/>
            <a:ext cx="9279149" cy="5366360"/>
          </a:xfrm>
        </p:spPr>
      </p:pic>
    </p:spTree>
    <p:extLst>
      <p:ext uri="{BB962C8B-B14F-4D97-AF65-F5344CB8AC3E}">
        <p14:creationId xmlns:p14="http://schemas.microsoft.com/office/powerpoint/2010/main" val="344873704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One of our </a:t>
            </a:r>
            <a:r>
              <a:rPr lang="en-AU" dirty="0" smtClean="0"/>
              <a:t>own breeding, </a:t>
            </a:r>
            <a:r>
              <a:rPr lang="en-AU" dirty="0"/>
              <a:t>20 month old </a:t>
            </a:r>
            <a:r>
              <a:rPr lang="en-AU" dirty="0" smtClean="0"/>
              <a:t>heifer </a:t>
            </a:r>
            <a:r>
              <a:rPr lang="en-AU" dirty="0"/>
              <a:t>ready for </a:t>
            </a:r>
            <a:r>
              <a:rPr lang="en-AU" dirty="0" smtClean="0"/>
              <a:t>joining.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483601"/>
            <a:ext cx="7165865" cy="5374399"/>
          </a:xfrm>
        </p:spPr>
      </p:pic>
    </p:spTree>
    <p:extLst>
      <p:ext uri="{BB962C8B-B14F-4D97-AF65-F5344CB8AC3E}">
        <p14:creationId xmlns:p14="http://schemas.microsoft.com/office/powerpoint/2010/main" val="367827822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Someone has </a:t>
            </a:r>
            <a:r>
              <a:rPr lang="en-AU" dirty="0" smtClean="0"/>
              <a:t>been in </a:t>
            </a:r>
            <a:r>
              <a:rPr lang="en-AU" dirty="0"/>
              <a:t>a good paddock.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187371"/>
            <a:ext cx="7560839" cy="5670629"/>
          </a:xfrm>
        </p:spPr>
      </p:pic>
    </p:spTree>
    <p:extLst>
      <p:ext uri="{BB962C8B-B14F-4D97-AF65-F5344CB8AC3E}">
        <p14:creationId xmlns:p14="http://schemas.microsoft.com/office/powerpoint/2010/main" val="149548535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AU" dirty="0"/>
              <a:t>A couple of </a:t>
            </a:r>
            <a:r>
              <a:rPr lang="en-AU" dirty="0" smtClean="0"/>
              <a:t>our </a:t>
            </a:r>
            <a:r>
              <a:rPr lang="en-AU" dirty="0"/>
              <a:t>2-month-old </a:t>
            </a:r>
            <a:r>
              <a:rPr lang="en-AU" dirty="0" smtClean="0"/>
              <a:t>Salers calves</a:t>
            </a:r>
            <a:r>
              <a:rPr lang="en-AU" dirty="0"/>
              <a:t>.  </a:t>
            </a:r>
            <a:r>
              <a:rPr lang="en-AU" dirty="0" smtClean="0"/>
              <a:t>The black, is one </a:t>
            </a:r>
            <a:r>
              <a:rPr lang="en-AU" dirty="0"/>
              <a:t>staying as a </a:t>
            </a:r>
            <a:r>
              <a:rPr lang="en-AU" dirty="0" smtClean="0"/>
              <a:t>bull </a:t>
            </a:r>
            <a:r>
              <a:rPr lang="en-AU" dirty="0"/>
              <a:t>calf for now, he’s got a good look.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2" y="2132856"/>
            <a:ext cx="9075152" cy="4725144"/>
          </a:xfrm>
        </p:spPr>
      </p:pic>
    </p:spTree>
    <p:extLst>
      <p:ext uri="{BB962C8B-B14F-4D97-AF65-F5344CB8AC3E}">
        <p14:creationId xmlns:p14="http://schemas.microsoft.com/office/powerpoint/2010/main" val="413036128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758" y="260648"/>
            <a:ext cx="3955393" cy="20882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err="1" smtClean="0">
                <a:latin typeface="Bahnschrift SemiBold" pitchFamily="34" charset="0"/>
              </a:rPr>
              <a:t>Weopa</a:t>
            </a:r>
            <a:r>
              <a:rPr lang="en-US" dirty="0" smtClean="0">
                <a:latin typeface="Bahnschrift SemiBold" pitchFamily="34" charset="0"/>
              </a:rPr>
              <a:t> Pastoral Salers</a:t>
            </a:r>
            <a:endParaRPr lang="en-AU" dirty="0">
              <a:latin typeface="Bahnschrift SemiBold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3561968"/>
            <a:ext cx="6034617" cy="332686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560" y="-459432"/>
            <a:ext cx="5282319" cy="4671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0" y="4612255"/>
            <a:ext cx="3203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ahnschrift Light SemiCondensed" pitchFamily="34" charset="0"/>
              </a:rPr>
              <a:t>Tim </a:t>
            </a:r>
            <a:r>
              <a:rPr lang="en-US" sz="4000" dirty="0" smtClean="0">
                <a:latin typeface="Bahnschrift Light SemiCondensed" pitchFamily="34" charset="0"/>
              </a:rPr>
              <a:t>and</a:t>
            </a:r>
          </a:p>
          <a:p>
            <a:pPr algn="ctr"/>
            <a:r>
              <a:rPr lang="en-US" sz="4000" dirty="0" smtClean="0">
                <a:latin typeface="Bahnschrift Light SemiCondensed" pitchFamily="34" charset="0"/>
              </a:rPr>
              <a:t>Megan</a:t>
            </a:r>
            <a:endParaRPr lang="en-AU" sz="4000" dirty="0">
              <a:latin typeface="Bahnschrift Light Semi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260648"/>
            <a:ext cx="4302344" cy="34275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/>
          <a:lstStyle/>
          <a:p>
            <a:r>
              <a:rPr lang="en-US" dirty="0" smtClean="0"/>
              <a:t>Salers x Hereford cows</a:t>
            </a:r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93208" y="1484784"/>
            <a:ext cx="6035675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4164013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6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</TotalTime>
  <Words>253</Words>
  <Application>Microsoft Office PowerPoint</Application>
  <PresentationFormat>On-screen Show (4:3)</PresentationFormat>
  <Paragraphs>56</Paragraphs>
  <Slides>32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  <vt:variant>
        <vt:lpstr>Custom Shows</vt:lpstr>
      </vt:variant>
      <vt:variant>
        <vt:i4>1</vt:i4>
      </vt:variant>
    </vt:vector>
  </HeadingPairs>
  <TitlesOfParts>
    <vt:vector size="34" baseType="lpstr">
      <vt:lpstr>Office Theme</vt:lpstr>
      <vt:lpstr> </vt:lpstr>
      <vt:lpstr>SA   SALERS </vt:lpstr>
      <vt:lpstr>Bucks Hill Salers</vt:lpstr>
      <vt:lpstr>Some of our Salers x (Shorthorn) girls having a feed.</vt:lpstr>
      <vt:lpstr>One of our own breeding, 20 month old heifer ready for joining.</vt:lpstr>
      <vt:lpstr>Someone has been in a good paddock.</vt:lpstr>
      <vt:lpstr>A couple of our 2-month-old Salers calves.  The black, is one staying as a bull calf for now, he’s got a good look.</vt:lpstr>
      <vt:lpstr>Weopa Pastoral Salers</vt:lpstr>
      <vt:lpstr>Salers x Hereford cows</vt:lpstr>
      <vt:lpstr>Salers x Shorthorn or             Red Angus  cows</vt:lpstr>
      <vt:lpstr>Wonganoo Salers</vt:lpstr>
      <vt:lpstr>PowerPoint Presentation</vt:lpstr>
      <vt:lpstr>Kaninka Salers</vt:lpstr>
      <vt:lpstr>This Salers herd has paid for Le Cord en Bleu patisserie training and a Uni Anthropology degree </vt:lpstr>
      <vt:lpstr>Why we choose Salers</vt:lpstr>
      <vt:lpstr>Lake Leak – Kooeeyong Salers</vt:lpstr>
      <vt:lpstr>The Salers boys from Wonganoo &amp; Cara Park</vt:lpstr>
      <vt:lpstr>Young stock and a cow trail</vt:lpstr>
      <vt:lpstr>Salers x Angus cows</vt:lpstr>
      <vt:lpstr>Cara Park Salers</vt:lpstr>
      <vt:lpstr>Beef Week display 2020 </vt:lpstr>
      <vt:lpstr>March calves</vt:lpstr>
      <vt:lpstr>August/September</vt:lpstr>
      <vt:lpstr>Rolled Roast    </vt:lpstr>
      <vt:lpstr>Ranim</vt:lpstr>
      <vt:lpstr>Reginald</vt:lpstr>
      <vt:lpstr>NO Shows, so we reminisce</vt:lpstr>
      <vt:lpstr>Our virtual show team</vt:lpstr>
      <vt:lpstr>Cara Park Q AGE – 19 ½ months Sire  - CARA PARK NOT LATE CAR PN074 (P) CAR PN074 Dam - CARA PARK MOLLY CAR PM066 (P) (BL) CAR PM066</vt:lpstr>
      <vt:lpstr>Cara Park Quebec  AGE – 20 months Sire  - ALSHA BAYLEE JOHNSON ASB PJ041 (P) ASB PJ041 Dam - CARA PARK KATHRYN CAR PK043 (P) (BL) CAR PK043</vt:lpstr>
      <vt:lpstr>See Cara Park Salers  at Beef Week 2021  Thursday January 28th Mt Gambier Show grounds</vt:lpstr>
      <vt:lpstr>Merry Christmas from SA.</vt:lpstr>
      <vt:lpstr>everyone</vt:lpstr>
    </vt:vector>
  </TitlesOfParts>
  <Company>Tenison Woods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 Park Salers</dc:title>
  <dc:creator>Roslyn</dc:creator>
  <cp:lastModifiedBy>Roslyn</cp:lastModifiedBy>
  <cp:revision>175</cp:revision>
  <dcterms:created xsi:type="dcterms:W3CDTF">2020-10-03T03:30:04Z</dcterms:created>
  <dcterms:modified xsi:type="dcterms:W3CDTF">2021-01-02T03:08:27Z</dcterms:modified>
</cp:coreProperties>
</file>